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Montserrat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ontserrat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Lato-regular.fntdata"/><Relationship Id="rId27" Type="http://schemas.openxmlformats.org/officeDocument/2006/relationships/font" Target="fonts/Montserrat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a014c6c758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a014c6c758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a0795277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a0795277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629cac082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629cac082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629cac0820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629cac0820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629cac082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629cac082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a07952774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a07952774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a07952774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a07952774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079527746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a079527746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07952774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a07952774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a014c6c758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a014c6c758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a014c6c75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a014c6c75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a014c6c758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a014c6c758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a014c6c758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a014c6c758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a014c6c758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a014c6c758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a014c6c758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a014c6c758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a014c6c758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a014c6c758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a014c6c758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a014c6c758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iHpVGJ2RhDk" TargetMode="External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26qzmw_xG58" TargetMode="External"/><Relationship Id="rId4" Type="http://schemas.openxmlformats.org/officeDocument/2006/relationships/image" Target="../media/image2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Cows Burp So Much?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Katherine Davis, Finn Schafer, and Sarah Yvon</a:t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75" y="1578400"/>
            <a:ext cx="3232350" cy="2424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</a:t>
            </a:r>
            <a:endParaRPr/>
          </a:p>
        </p:txBody>
      </p:sp>
      <p:pic>
        <p:nvPicPr>
          <p:cNvPr descr="&quot;The Miracle of Milk&quot; is an educational series of videos that was produced by the Dairy Farmers of Ontario (DFO).  https://www.milk.org&#10;&#10;&quot;The Miracle of Milk&quot; is a teacher's tool that is used by DFO's Dairy Educators in schools across Ontario.&#10;&#10;Check out all nine chapters in the playlist:&#10;http://www.youtube.com/playlist?list=PLeR2DZtnlTQsMikHY2VvZtjpci-umXBIO&#10;&#10;Also available in french:  http://www.youtube.com/playlist?list=PLeR2DZtnlTQtEWQPMNmGBiZfC87Ij9i3k&#10;&#10;Transcript: Chapter 3 -- The Cow's Stomach&#10;&#10;Young girl:  What's so special about a cow's stomach?  How does it work?&#10;&#10;Voice-over:  Well, the dairy cow's stomach is very unique!  It's actually four stomachs in one!&#10;&#10;Cows can eat a whole meal in just a few minutes.  They swallow their food right away and store it in their first stomach which is called the rumen.  &#10;&#10;Young girl:  That's really neat.&#10;&#10;Voice-over:  In the rumen, the food is made into small balls called cuds. Throughout the day, a cow will burp up a cud of food, chew it and swallow it again as many as sixty times.  Each time she does that, her food becomes easier to digest.&#10;&#10;Young boy:  Awesome.&#10;&#10;Voice-over:  Once the food is thoroughly digested it moves into her second stomach which is called the reticulum.  From there, it moves into two other stomachs: the omasum and the abomasum." id="198" name="Google Shape;198;p22" title="FOR KIDS -   The Cow's Stomach video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638" y="1601950"/>
            <a:ext cx="5210725" cy="29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So.. how does the cow get nutrients?</a:t>
            </a:r>
            <a:endParaRPr/>
          </a:p>
        </p:txBody>
      </p:sp>
      <p:sp>
        <p:nvSpPr>
          <p:cNvPr id="204" name="Google Shape;204;p2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Remember the rumen? This large container is full of microscopic organisms called microbes! It sort of acts like a fermenter - like how cabbage can </a:t>
            </a:r>
            <a:r>
              <a:rPr lang="en" sz="1700"/>
              <a:t>become</a:t>
            </a:r>
            <a:r>
              <a:rPr lang="en" sz="1700"/>
              <a:t> sauerkraut, or how milk becomes yogurt. 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Have you ever tried fermented foods?</a:t>
            </a:r>
            <a:endParaRPr sz="1700"/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875" y="2751925"/>
            <a:ext cx="2152851" cy="18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5974" y="3090825"/>
            <a:ext cx="2342176" cy="156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Job of Microbes</a:t>
            </a:r>
            <a:endParaRPr/>
          </a:p>
        </p:txBody>
      </p: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1297500" y="1567550"/>
            <a:ext cx="49194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Microbes live in different places in different animals.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They live in the rumen in cows and love to breakdown all of the grass and grain that cows eat. 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They turn the grass into essential nutrients and </a:t>
            </a:r>
            <a:r>
              <a:rPr lang="en" sz="1700"/>
              <a:t>vitamins</a:t>
            </a:r>
            <a:r>
              <a:rPr lang="en" sz="1700"/>
              <a:t> the cow needs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The main energy source in the cow are called </a:t>
            </a:r>
            <a:r>
              <a:rPr lang="en" sz="1700"/>
              <a:t>Volatile</a:t>
            </a:r>
            <a:r>
              <a:rPr lang="en" sz="1700"/>
              <a:t> Fatty Acids - made from the sugars in the plants they eat!</a:t>
            </a:r>
            <a:endParaRPr sz="1700"/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0725" y="129125"/>
            <a:ext cx="1771300" cy="11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/>
          <p:nvPr/>
        </p:nvSpPr>
        <p:spPr>
          <a:xfrm>
            <a:off x="7473625" y="1384350"/>
            <a:ext cx="402900" cy="541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24"/>
          <p:cNvSpPr/>
          <p:nvPr/>
        </p:nvSpPr>
        <p:spPr>
          <a:xfrm>
            <a:off x="7473625" y="3071625"/>
            <a:ext cx="402900" cy="5418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8126" y="1926151"/>
            <a:ext cx="1653900" cy="1145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500" y="3613425"/>
            <a:ext cx="1455525" cy="14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Microbe Army</a:t>
            </a:r>
            <a:endParaRPr/>
          </a:p>
        </p:txBody>
      </p:sp>
      <p:sp>
        <p:nvSpPr>
          <p:cNvPr id="223" name="Google Shape;223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Microbes line the rumen, creating an extra layer of protection and defend against </a:t>
            </a:r>
            <a:r>
              <a:rPr lang="en" sz="1700"/>
              <a:t>invaders like viruses and parasites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They can also activate your immune system if they sense a serious threat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Brainstorm different things your immune system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protects you from.</a:t>
            </a:r>
            <a:endParaRPr sz="1700"/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9200" y="2853300"/>
            <a:ext cx="1887250" cy="188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*burp!*</a:t>
            </a:r>
            <a:endParaRPr/>
          </a:p>
        </p:txBody>
      </p:sp>
      <p:sp>
        <p:nvSpPr>
          <p:cNvPr id="230" name="Google Shape;230;p26"/>
          <p:cNvSpPr txBox="1"/>
          <p:nvPr>
            <p:ph idx="1" type="body"/>
          </p:nvPr>
        </p:nvSpPr>
        <p:spPr>
          <a:xfrm>
            <a:off x="3544225" y="1599375"/>
            <a:ext cx="51951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45"/>
              <a:t>The microbes in the cow love a </a:t>
            </a:r>
            <a:r>
              <a:rPr lang="en" sz="1745"/>
              <a:t>varied</a:t>
            </a:r>
            <a:r>
              <a:rPr lang="en" sz="1745"/>
              <a:t> diet and lots of time to ferment and digest it. </a:t>
            </a:r>
            <a:endParaRPr sz="174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45"/>
              <a:t>As the microbes break down the food, they produce gas.. A lot of it.</a:t>
            </a:r>
            <a:endParaRPr sz="174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en" sz="1745"/>
              <a:t>Basically, </a:t>
            </a:r>
            <a:r>
              <a:rPr lang="en" sz="1745"/>
              <a:t>the</a:t>
            </a:r>
            <a:r>
              <a:rPr lang="en" sz="1745"/>
              <a:t> happier the microbes are, the more gas they produce. </a:t>
            </a:r>
            <a:endParaRPr sz="174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745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en" sz="1745"/>
              <a:t>What are foods for people that can make us gassy?</a:t>
            </a:r>
            <a:endParaRPr sz="1745"/>
          </a:p>
        </p:txBody>
      </p:sp>
      <p:pic>
        <p:nvPicPr>
          <p:cNvPr id="231" name="Google Shape;2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629" y="1984050"/>
            <a:ext cx="2872450" cy="27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 this matter?</a:t>
            </a:r>
            <a:endParaRPr/>
          </a:p>
        </p:txBody>
      </p:sp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Microbes make lots of gas, like carbon dioxide and methane, that cows have to burp out so that it doesn’t build up in their bodies.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Cows have lots of microbes in their rumen, and there’s lots of cows (almost a billion!) in the world, so…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/>
              <a:t>Can you think of ways that the digestive system of a cow would affect the world around you?</a:t>
            </a:r>
            <a:endParaRPr i="1"/>
          </a:p>
        </p:txBody>
      </p:sp>
      <p:pic>
        <p:nvPicPr>
          <p:cNvPr id="238" name="Google Shape;2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491350"/>
            <a:ext cx="1574600" cy="159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0125" y="-119988"/>
            <a:ext cx="1941576" cy="1941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/>
          <p:nvPr>
            <p:ph type="title"/>
          </p:nvPr>
        </p:nvSpPr>
        <p:spPr>
          <a:xfrm>
            <a:off x="1052550" y="886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CLIMATE CHANGE</a:t>
            </a:r>
            <a:endParaRPr/>
          </a:p>
        </p:txBody>
      </p:sp>
      <p:sp>
        <p:nvSpPr>
          <p:cNvPr id="245" name="Google Shape;245;p28"/>
          <p:cNvSpPr txBox="1"/>
          <p:nvPr>
            <p:ph idx="1" type="body"/>
          </p:nvPr>
        </p:nvSpPr>
        <p:spPr>
          <a:xfrm>
            <a:off x="1134600" y="630175"/>
            <a:ext cx="7650300" cy="254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you might already know, carbon dioxide and methane are two of the biggest contributors to climate change in the world!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Since there’s so many cows, making so much gas, that means cows are a big contributor to greenhouse gas production!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(They’re not the biggest, but they still make an impact!</a:t>
            </a:r>
            <a:endParaRPr/>
          </a:p>
        </p:txBody>
      </p:sp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8048" y="2201950"/>
            <a:ext cx="5110825" cy="298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2257775" y="1848350"/>
            <a:ext cx="1397625" cy="21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6" y="0"/>
            <a:ext cx="906530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descr="Did you know that cow farts are a major cause of global warming? The methane released by these animals has more of an effect on the atmosphere than the entire transportation industry. But there may be a natural solution to this gas of a problem. &#10;&#10;Subscribe: https://www.youtube.com/channel/UC7fWeaHhqgM4Ry-RMpM2YYw?sub_confirmation=1&#10;&#10;Livestream: https://www.youtube.com/c/trtworld/live&#10;&#10;Facebook: https://www.facebook.com/TRTWorld&#10;&#10;Twitter: https://twitter.com/TRTWorld&#10;&#10;Visit our website: http://www.trtworld.com/" id="261" name="Google Shape;261;p30" title="Cow farts and climate chang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" y="0"/>
            <a:ext cx="91440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 Overview</a:t>
            </a:r>
            <a:endParaRPr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1297500" y="1567550"/>
            <a:ext cx="43350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Introduction to cattle anatomy: what’s in that cow?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Little helpers: the gas factories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Tying it all together</a:t>
            </a:r>
            <a:endParaRPr sz="1500"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5150" y="2099225"/>
            <a:ext cx="2381250" cy="184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Inside of a Cow</a:t>
            </a:r>
            <a:endParaRPr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1297500" y="1567550"/>
            <a:ext cx="46113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Cattle are called “ruminants”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When we swallow, food goes into the stomach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When cows swallow, it’s a little more complicated…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Cows have four chambers in their abdomen: the reticulum, omasum, abomasum, and the rumen. Each one has a specific function</a:t>
            </a:r>
            <a:endParaRPr sz="1500"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350" y="1962025"/>
            <a:ext cx="2930401" cy="2122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Rumen: Where the Magic Happens</a:t>
            </a:r>
            <a:endParaRPr/>
          </a:p>
        </p:txBody>
      </p:sp>
      <p:sp>
        <p:nvSpPr>
          <p:cNvPr id="156" name="Google Shape;156;p16"/>
          <p:cNvSpPr txBox="1"/>
          <p:nvPr>
            <p:ph idx="1" type="body"/>
          </p:nvPr>
        </p:nvSpPr>
        <p:spPr>
          <a:xfrm>
            <a:off x="1297500" y="1567550"/>
            <a:ext cx="7038900" cy="12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The rumen is a very large chamber for food storage and processing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It can be called the “fermentation vat” due to the presence of little organisms called microbes that help </a:t>
            </a:r>
            <a:r>
              <a:rPr lang="en" sz="1500"/>
              <a:t>break down food (more on that later…)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When cows chew cud, they’re chewing food that’s come up from the rumen!</a:t>
            </a:r>
            <a:endParaRPr sz="1500"/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6413" y="2915325"/>
            <a:ext cx="3071174" cy="204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Rumen</a:t>
            </a:r>
            <a:endParaRPr/>
          </a:p>
        </p:txBody>
      </p:sp>
      <p:pic>
        <p:nvPicPr>
          <p:cNvPr id="163" name="Google Shape;16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397" y="1307850"/>
            <a:ext cx="4513200" cy="26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2368650" y="4094975"/>
            <a:ext cx="44067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This cow has a cannula (think of it like a window on a house) in its rumen that allows access to the inside of the rumen. Think about it… would you stick your hand in a cow’s rumen?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Reticulum: The Honeycomb</a:t>
            </a:r>
            <a:endParaRPr/>
          </a:p>
        </p:txBody>
      </p:sp>
      <p:sp>
        <p:nvSpPr>
          <p:cNvPr id="170" name="Google Shape;170;p18"/>
          <p:cNvSpPr txBox="1"/>
          <p:nvPr>
            <p:ph idx="1" type="body"/>
          </p:nvPr>
        </p:nvSpPr>
        <p:spPr>
          <a:xfrm>
            <a:off x="1297500" y="1567550"/>
            <a:ext cx="4731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Connected to the rumen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Helps filter heavy foods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Fun fact: cows might eat all sorts of things (even nails!) that can get stuck in the reticulum.</a:t>
            </a:r>
            <a:endParaRPr sz="1500"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570925" y="1435906"/>
            <a:ext cx="4048125" cy="227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Omasum: The Sponge</a:t>
            </a:r>
            <a:endParaRPr/>
          </a:p>
        </p:txBody>
      </p:sp>
      <p:sp>
        <p:nvSpPr>
          <p:cNvPr id="177" name="Google Shape;177;p19"/>
          <p:cNvSpPr txBox="1"/>
          <p:nvPr>
            <p:ph idx="1" type="body"/>
          </p:nvPr>
        </p:nvSpPr>
        <p:spPr>
          <a:xfrm>
            <a:off x="1297500" y="1567550"/>
            <a:ext cx="45333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Has “leaves” of tissue that look like pages in a book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Helps take nutrients and water out of feed</a:t>
            </a:r>
            <a:endParaRPr sz="1500"/>
          </a:p>
        </p:txBody>
      </p:sp>
      <p:pic>
        <p:nvPicPr>
          <p:cNvPr id="178" name="Google Shape;1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3282" y="1735750"/>
            <a:ext cx="2840701" cy="160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Abomasum: The True Stomach</a:t>
            </a:r>
            <a:endParaRPr/>
          </a:p>
        </p:txBody>
      </p:sp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1297500" y="1567550"/>
            <a:ext cx="4327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Similar to our stomachs!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Breaks down food with acid and enzymes</a:t>
            </a:r>
            <a:endParaRPr sz="1500"/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600" y="1817938"/>
            <a:ext cx="3213900" cy="241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Review</a:t>
            </a:r>
            <a:endParaRPr/>
          </a:p>
        </p:txBody>
      </p:sp>
      <p:pic>
        <p:nvPicPr>
          <p:cNvPr id="191" name="Google Shape;1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1022" y="1307850"/>
            <a:ext cx="4175250" cy="27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2782300" y="4342925"/>
            <a:ext cx="31527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With a partner, briefly note what each compartment does.</a:t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